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8" r:id="rId3"/>
    <p:sldId id="29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70" r:id="rId12"/>
    <p:sldId id="291" r:id="rId13"/>
    <p:sldId id="292" r:id="rId14"/>
    <p:sldId id="293" r:id="rId15"/>
    <p:sldId id="294" r:id="rId16"/>
    <p:sldId id="296" r:id="rId17"/>
    <p:sldId id="297" r:id="rId18"/>
    <p:sldId id="29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9" r:id="rId27"/>
    <p:sldId id="25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C6B8"/>
    <a:srgbClr val="BBA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0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3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5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90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01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37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77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8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1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2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787D4-033A-4D8A-9B9E-C351FF261170}" type="datetimeFigureOut">
              <a:rPr lang="en-US" smtClean="0"/>
              <a:t>9/16/2014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9F779-62D4-42F1-920B-2FCB2541A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4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2119671" y="990600"/>
            <a:ext cx="4958350" cy="4800600"/>
          </a:xfrm>
          <a:prstGeom prst="round2DiagRect">
            <a:avLst/>
          </a:prstGeom>
          <a:solidFill>
            <a:schemeClr val="bg1">
              <a:alpha val="1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Candara" pitchFamily="34" charset="0"/>
              </a:rPr>
              <a:t>WELCOME</a:t>
            </a:r>
            <a:endParaRPr lang="en-US" sz="4000" dirty="0">
              <a:solidFill>
                <a:srgbClr val="FFFFFF"/>
              </a:solidFill>
              <a:latin typeface="Candara" pitchFamily="34" charset="0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Candara" pitchFamily="34" charset="0"/>
              </a:rPr>
              <a:t>_______________</a:t>
            </a:r>
            <a:endParaRPr lang="en-US" dirty="0">
              <a:solidFill>
                <a:srgbClr val="FFFFFF"/>
              </a:solidFill>
              <a:latin typeface="Candara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  <a:latin typeface="Candara" pitchFamily="34" charset="0"/>
            </a:endParaRPr>
          </a:p>
          <a:p>
            <a:endParaRPr lang="en-US" dirty="0">
              <a:solidFill>
                <a:srgbClr val="FFFFFF"/>
              </a:solidFill>
              <a:latin typeface="Candara" pitchFamily="34" charset="0"/>
            </a:endParaRPr>
          </a:p>
          <a:p>
            <a:endParaRPr lang="en-US" dirty="0" smtClean="0">
              <a:solidFill>
                <a:srgbClr val="FFFFFF"/>
              </a:solidFill>
              <a:latin typeface="Candara" pitchFamily="34" charset="0"/>
            </a:endParaRPr>
          </a:p>
          <a:p>
            <a:endParaRPr lang="en-US" dirty="0" smtClean="0">
              <a:solidFill>
                <a:srgbClr val="FFFFFF"/>
              </a:solidFill>
              <a:latin typeface="Candara" pitchFamily="34" charset="0"/>
            </a:endParaRPr>
          </a:p>
          <a:p>
            <a:endParaRPr lang="en-US" dirty="0">
              <a:solidFill>
                <a:srgbClr val="FFFFFF"/>
              </a:solidFill>
              <a:latin typeface="Candara" pitchFamily="34" charset="0"/>
            </a:endParaRPr>
          </a:p>
          <a:p>
            <a:pPr algn="ctr"/>
            <a:r>
              <a:rPr lang="en-US" b="1" dirty="0" smtClean="0">
                <a:solidFill>
                  <a:srgbClr val="FFFFFF"/>
                </a:solidFill>
                <a:latin typeface="Candara" pitchFamily="34" charset="0"/>
              </a:rPr>
              <a:t>SOKHA </a:t>
            </a:r>
            <a:r>
              <a:rPr lang="en-US" b="1" dirty="0">
                <a:solidFill>
                  <a:srgbClr val="FFFFFF"/>
                </a:solidFill>
                <a:latin typeface="Candara" pitchFamily="34" charset="0"/>
              </a:rPr>
              <a:t>PHNOM PENH HOTEL &amp; RESIDENCE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60" y="2601977"/>
            <a:ext cx="1690880" cy="165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3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7170" name="Picture 2" descr="D:\WORK\SOKHA PHNOM PENH\SPP Picture\Hotel Room\Executive Su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2"/>
          <a:stretch/>
        </p:blipFill>
        <p:spPr bwMode="auto">
          <a:xfrm>
            <a:off x="381000" y="353290"/>
            <a:ext cx="8382000" cy="482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5486400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Executive Suite (146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/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1,571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sqf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)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2 bedrooms + living room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  <a:p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Mohori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 Lounge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access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48174"/>
            <a:ext cx="3733800" cy="29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5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5486400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Royal Sokha Suite (318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/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3,422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sqf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)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2 bedrooms + living room + dining area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  <a:p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Mohori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 Lounge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access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</p:txBody>
      </p:sp>
      <p:pic>
        <p:nvPicPr>
          <p:cNvPr id="9218" name="Picture 2" descr="D:\WORK\SOKHA PHNOM PENH\SPP Picture\Hotel Room\Royal Sokha Sui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5"/>
          <a:stretch/>
        </p:blipFill>
        <p:spPr bwMode="auto">
          <a:xfrm>
            <a:off x="381000" y="367145"/>
            <a:ext cx="8381999" cy="49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5180" y="3775325"/>
            <a:ext cx="217524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9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PPHS 0011 (Presentation Template)_CoverA copy 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" y="-1"/>
            <a:ext cx="914308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Metting.jpg"/>
          <p:cNvPicPr/>
          <p:nvPr/>
        </p:nvPicPr>
        <p:blipFill>
          <a:blip r:embed="rId3">
            <a:extLst/>
          </a:blip>
          <a:srcRect l="4673" r="9514"/>
          <a:stretch>
            <a:fillRect/>
          </a:stretch>
        </p:blipFill>
        <p:spPr>
          <a:xfrm>
            <a:off x="348647" y="353001"/>
            <a:ext cx="8446707" cy="615208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377909" y="4574986"/>
            <a:ext cx="3618533" cy="1902712"/>
          </a:xfrm>
          <a:prstGeom prst="roundRect">
            <a:avLst>
              <a:gd name="adj" fmla="val 14597"/>
            </a:avLst>
          </a:prstGeom>
          <a:solidFill>
            <a:srgbClr val="B29E85">
              <a:alpha val="491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Shape 145"/>
          <p:cNvSpPr/>
          <p:nvPr/>
        </p:nvSpPr>
        <p:spPr>
          <a:xfrm>
            <a:off x="451235" y="4714756"/>
            <a:ext cx="3545207" cy="1995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sz="2500" b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MICE Facility</a:t>
            </a:r>
          </a:p>
          <a:p>
            <a:pPr lvl="0" algn="l">
              <a:tabLst>
                <a:tab pos="234950" algn="l"/>
              </a:tabLst>
              <a:defRPr sz="1800"/>
            </a:pPr>
            <a:r>
              <a:rPr lang="en-US"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25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Separate </a:t>
            </a:r>
            <a:r>
              <a:rPr sz="25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entrance </a:t>
            </a:r>
          </a:p>
          <a:p>
            <a:pPr lvl="0" algn="l">
              <a:tabLst>
                <a:tab pos="234950" algn="l"/>
              </a:tabLst>
              <a:defRPr sz="1800"/>
            </a:pPr>
            <a:r>
              <a:rPr lang="en-US" sz="25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3,</a:t>
            </a:r>
            <a:r>
              <a:rPr sz="25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100 </a:t>
            </a:r>
            <a:r>
              <a:rPr sz="25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persons capacity</a:t>
            </a:r>
          </a:p>
          <a:p>
            <a:pPr lvl="0" algn="l">
              <a:tabLst>
                <a:tab pos="234950" algn="l"/>
              </a:tabLst>
              <a:defRPr sz="1800"/>
            </a:pPr>
            <a:r>
              <a:rPr lang="en-US" sz="25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25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8 </a:t>
            </a:r>
            <a:r>
              <a:rPr sz="25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breakout rooms</a:t>
            </a:r>
          </a:p>
          <a:p>
            <a:pPr lvl="0" algn="l">
              <a:defRPr sz="1800"/>
            </a:pP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675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PPHS 0011 (Presentation Template)_CoverA copy 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" y="0"/>
            <a:ext cx="914308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Conference Floor Plan_Conference Configuration A copy 2.jpg"/>
          <p:cNvPicPr/>
          <p:nvPr/>
        </p:nvPicPr>
        <p:blipFill>
          <a:blip r:embed="rId3">
            <a:extLst/>
          </a:blip>
          <a:srcRect l="9899" t="11970" r="11093" b="11970"/>
          <a:stretch>
            <a:fillRect/>
          </a:stretch>
        </p:blipFill>
        <p:spPr>
          <a:xfrm>
            <a:off x="398348" y="1306156"/>
            <a:ext cx="8347435" cy="46374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98347" y="533400"/>
            <a:ext cx="8347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ndara" pitchFamily="34" charset="0"/>
              </a:rPr>
              <a:t>CONFERENCE CENTRE CONFIGURATION</a:t>
            </a:r>
            <a:endParaRPr lang="en-US" sz="2400" b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PPHS 0011 (Presentation Template)_CoverA copy 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" y="0"/>
            <a:ext cx="914308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Conference Floor Plan_Grand Ballroom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7646" y="358620"/>
            <a:ext cx="7548708" cy="61407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398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PPHS 0011 (Presentation Template)_CoverA copy 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" y="0"/>
            <a:ext cx="914308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onference Floor Plan_Meeting Room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3324" y="386383"/>
            <a:ext cx="7279684" cy="60852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90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PPHS 0011 (Presentation Template)_CoverA copy 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" y="-1"/>
            <a:ext cx="9143086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381000" y="395093"/>
            <a:ext cx="4572000" cy="6067815"/>
          </a:xfrm>
          <a:prstGeom prst="roundRect">
            <a:avLst>
              <a:gd name="adj" fmla="val 9069"/>
            </a:avLst>
          </a:prstGeom>
          <a:solidFill>
            <a:srgbClr val="B29E85">
              <a:alpha val="491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1031100" y="699890"/>
            <a:ext cx="3159900" cy="5458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Lotus Restaurant</a:t>
            </a:r>
          </a:p>
          <a:p>
            <a:pPr lvl="0" algn="l">
              <a:defRPr sz="1800"/>
            </a:pP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25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All day dinning</a:t>
            </a:r>
          </a:p>
          <a:p>
            <a:pPr lvl="0" algn="l">
              <a:defRPr sz="1800"/>
            </a:pPr>
            <a:endParaRPr sz="25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China House</a:t>
            </a:r>
          </a:p>
          <a:p>
            <a:pPr lvl="0" algn="l">
              <a:defRPr sz="1800"/>
            </a:pP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25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Chinese</a:t>
            </a:r>
            <a:endParaRPr sz="25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endParaRPr sz="25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500" dirty="0" err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Thansur</a:t>
            </a: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 Restaurant</a:t>
            </a:r>
          </a:p>
          <a:p>
            <a:pPr lvl="0" algn="l">
              <a:defRPr sz="1800"/>
            </a:pP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25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East meets West</a:t>
            </a:r>
          </a:p>
          <a:p>
            <a:pPr lvl="0" algn="l">
              <a:defRPr sz="1800"/>
            </a:pPr>
            <a:endParaRPr sz="2500" i="1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500" dirty="0" err="1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Takezono</a:t>
            </a:r>
            <a:r>
              <a:rPr lang="en-US" sz="2500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 Restaurant</a:t>
            </a:r>
            <a:endParaRPr sz="25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25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Japanese</a:t>
            </a:r>
            <a:endParaRPr sz="25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endParaRPr sz="25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500" dirty="0" err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Bel</a:t>
            </a: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sz="2500" dirty="0" err="1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Ci</a:t>
            </a:r>
            <a:r>
              <a:rPr lang="en-US" sz="2500" dirty="0" err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b</a:t>
            </a:r>
            <a:r>
              <a:rPr sz="2500" dirty="0" err="1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o</a:t>
            </a:r>
            <a:r>
              <a:rPr lang="en-US" sz="2500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 Restaurant</a:t>
            </a:r>
            <a:endParaRPr sz="25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25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Italian</a:t>
            </a:r>
          </a:p>
        </p:txBody>
      </p:sp>
      <p:pic>
        <p:nvPicPr>
          <p:cNvPr id="125" name="Cam-03.jpg"/>
          <p:cNvPicPr/>
          <p:nvPr/>
        </p:nvPicPr>
        <p:blipFill rotWithShape="1">
          <a:blip r:embed="rId3">
            <a:extLst/>
          </a:blip>
          <a:srcRect t="1802"/>
          <a:stretch/>
        </p:blipFill>
        <p:spPr>
          <a:xfrm>
            <a:off x="5943600" y="367145"/>
            <a:ext cx="2664712" cy="1509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Chinese restaurant.jpg"/>
          <p:cNvPicPr/>
          <p:nvPr/>
        </p:nvPicPr>
        <p:blipFill rotWithShape="1">
          <a:blip r:embed="rId4">
            <a:extLst/>
          </a:blip>
          <a:srcRect l="4077" t="5035" b="12873"/>
          <a:stretch/>
        </p:blipFill>
        <p:spPr>
          <a:xfrm>
            <a:off x="5943600" y="1908149"/>
            <a:ext cx="2664712" cy="1509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Cam-03.jpg"/>
          <p:cNvPicPr/>
          <p:nvPr/>
        </p:nvPicPr>
        <p:blipFill rotWithShape="1">
          <a:blip r:embed="rId5">
            <a:extLst/>
          </a:blip>
          <a:srcRect l="10567" b="11157"/>
          <a:stretch/>
        </p:blipFill>
        <p:spPr>
          <a:xfrm>
            <a:off x="5943600" y="3476391"/>
            <a:ext cx="2664712" cy="1493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D:\WORK\SOKHA PHNOM PENH\SPP Picture\Restaurant and Bar\SKIT 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15571" r="25120" b="7154"/>
          <a:stretch/>
        </p:blipFill>
        <p:spPr bwMode="auto">
          <a:xfrm>
            <a:off x="5943600" y="5015346"/>
            <a:ext cx="2657785" cy="148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PPHS 0011 (Presentation Template)_CoverA copy 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" y="-1"/>
            <a:ext cx="9143086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381000" y="395093"/>
            <a:ext cx="4343400" cy="6067815"/>
          </a:xfrm>
          <a:prstGeom prst="roundRect">
            <a:avLst>
              <a:gd name="adj" fmla="val 9069"/>
            </a:avLst>
          </a:prstGeom>
          <a:solidFill>
            <a:srgbClr val="B29E85">
              <a:alpha val="491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685799" y="621394"/>
            <a:ext cx="3810001" cy="5658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sz="23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Jasmine </a:t>
            </a:r>
            <a:r>
              <a:rPr sz="2300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</a:t>
            </a:r>
            <a:r>
              <a:rPr lang="en-US" sz="2300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pa</a:t>
            </a:r>
            <a:endParaRPr sz="23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2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20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Signature of Sokha</a:t>
            </a:r>
          </a:p>
          <a:p>
            <a:pPr lvl="0" algn="l">
              <a:defRPr sz="1800"/>
            </a:pPr>
            <a:endParaRPr sz="16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3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Fitness Centre</a:t>
            </a:r>
          </a:p>
          <a:p>
            <a:pPr lvl="0" algn="l">
              <a:defRPr sz="1800"/>
            </a:pPr>
            <a:r>
              <a:rPr sz="22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20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World class </a:t>
            </a:r>
            <a:r>
              <a:rPr sz="20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equipment</a:t>
            </a:r>
            <a:endParaRPr sz="2000" i="1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endParaRPr sz="1600" i="1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3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Beauty </a:t>
            </a:r>
            <a:r>
              <a:rPr sz="2300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Salon</a:t>
            </a:r>
            <a:endParaRPr lang="en-US" sz="2300" dirty="0" smtClean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endParaRPr lang="en-US" sz="16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lang="en-US" sz="2300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Karaoke</a:t>
            </a:r>
          </a:p>
          <a:p>
            <a:pPr lvl="0" algn="l">
              <a:defRPr sz="1800"/>
            </a:pPr>
            <a:endParaRPr lang="en-US" sz="1600" dirty="0" smtClean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lang="en-US" sz="2300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Kid’s Club</a:t>
            </a:r>
          </a:p>
          <a:p>
            <a:pPr lvl="0" algn="l">
              <a:defRPr sz="1800"/>
            </a:pPr>
            <a:endParaRPr lang="en-US" sz="1600" dirty="0" smtClean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lang="en-US" sz="2300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Lobby Lounge</a:t>
            </a:r>
          </a:p>
          <a:p>
            <a:pPr lvl="0" algn="l">
              <a:defRPr sz="1800"/>
            </a:pPr>
            <a:endParaRPr lang="en-US" sz="1600" dirty="0" smtClean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lang="en-US" sz="2300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Mekong Bar</a:t>
            </a:r>
          </a:p>
          <a:p>
            <a:pPr lvl="0" algn="l">
              <a:defRPr sz="1800"/>
            </a:pPr>
            <a:endParaRPr lang="en-US" sz="1600" dirty="0" smtClean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lang="en-US" sz="2300" dirty="0" err="1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Tonle</a:t>
            </a:r>
            <a:r>
              <a:rPr lang="en-US" sz="2300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 Sap Bar</a:t>
            </a:r>
            <a:endParaRPr sz="2300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5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</a:p>
        </p:txBody>
      </p:sp>
      <p:pic>
        <p:nvPicPr>
          <p:cNvPr id="132" name="Steam Pool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1086" y="381000"/>
            <a:ext cx="3409514" cy="1918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7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99607" y="2346232"/>
            <a:ext cx="3410993" cy="2043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3" descr="D:\WORK\SOKHA PHNOM PENH\SPP Picture\Restaurant and Bar\VIEW LOBB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32870" r="38286" b="16606"/>
          <a:stretch/>
        </p:blipFill>
        <p:spPr bwMode="auto">
          <a:xfrm>
            <a:off x="5199607" y="4433455"/>
            <a:ext cx="3410993" cy="203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9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PPHS 0011 (Presentation Template)_CoverA copy 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" y="-1"/>
            <a:ext cx="914308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ool compare-01.jpg"/>
          <p:cNvPicPr/>
          <p:nvPr/>
        </p:nvPicPr>
        <p:blipFill>
          <a:blip r:embed="rId3">
            <a:extLst/>
          </a:blip>
          <a:srcRect l="4271" r="4271"/>
          <a:stretch>
            <a:fillRect/>
          </a:stretch>
        </p:blipFill>
        <p:spPr>
          <a:xfrm>
            <a:off x="390628" y="347956"/>
            <a:ext cx="8362745" cy="365894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381000" y="4028205"/>
            <a:ext cx="5459615" cy="2448558"/>
          </a:xfrm>
          <a:prstGeom prst="roundRect">
            <a:avLst>
              <a:gd name="adj" fmla="val 15231"/>
            </a:avLst>
          </a:prstGeom>
          <a:solidFill>
            <a:srgbClr val="B29E85">
              <a:alpha val="4915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495934" y="4263845"/>
            <a:ext cx="5219065" cy="1949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/>
            </a:pPr>
            <a:r>
              <a:rPr sz="2500" b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Swimming pool </a:t>
            </a:r>
          </a:p>
          <a:p>
            <a:pPr marL="234950" lvl="0" indent="-234950" algn="l">
              <a:tabLst>
                <a:tab pos="234950" algn="l"/>
              </a:tabLst>
              <a:defRPr sz="1800"/>
            </a:pPr>
            <a:r>
              <a:rPr sz="25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24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Larger than international </a:t>
            </a:r>
            <a:r>
              <a:rPr sz="24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Olympic </a:t>
            </a:r>
            <a:r>
              <a:rPr sz="24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pool  1,650 </a:t>
            </a:r>
            <a:r>
              <a:rPr sz="2400" i="1" dirty="0" err="1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sqm</a:t>
            </a:r>
            <a:r>
              <a:rPr sz="24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/</a:t>
            </a:r>
            <a:r>
              <a:rPr lang="en-US" sz="24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sz="24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17,760 </a:t>
            </a:r>
            <a:r>
              <a:rPr sz="2400" i="1" dirty="0" err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sqf</a:t>
            </a:r>
            <a:r>
              <a:rPr sz="24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  overlook </a:t>
            </a:r>
            <a:r>
              <a:rPr lang="en-US" sz="2400" i="1" dirty="0" err="1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</a:t>
            </a:r>
            <a:r>
              <a:rPr sz="2400" i="1" dirty="0" err="1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haktomuk</a:t>
            </a:r>
            <a:r>
              <a:rPr sz="24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sz="24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river </a:t>
            </a:r>
            <a:r>
              <a:rPr sz="24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and </a:t>
            </a:r>
            <a:r>
              <a:rPr sz="24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charming </a:t>
            </a:r>
            <a:r>
              <a:rPr sz="24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city</a:t>
            </a:r>
            <a:r>
              <a:rPr lang="en-US" sz="24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, </a:t>
            </a:r>
            <a:r>
              <a:rPr sz="24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Phnom </a:t>
            </a:r>
            <a:r>
              <a:rPr sz="24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Penh</a:t>
            </a:r>
          </a:p>
        </p:txBody>
      </p:sp>
      <p:pic>
        <p:nvPicPr>
          <p:cNvPr id="140" name="Swimming pool A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52219" y="4419601"/>
            <a:ext cx="2801154" cy="16425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187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5" name="Picture 4" descr="D:\WORK\LOGO &amp; LETTERHEAD\Sokha Phnom Penh Logo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36" y="5018868"/>
            <a:ext cx="1574464" cy="154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6" r="57386" b="12885"/>
          <a:stretch/>
        </p:blipFill>
        <p:spPr>
          <a:xfrm>
            <a:off x="381000" y="381000"/>
            <a:ext cx="5181600" cy="6095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38800" y="2743200"/>
            <a:ext cx="312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SOKHA PHNOM PENH RESIDENCE</a:t>
            </a:r>
          </a:p>
        </p:txBody>
      </p:sp>
    </p:spTree>
    <p:extLst>
      <p:ext uri="{BB962C8B-B14F-4D97-AF65-F5344CB8AC3E}">
        <p14:creationId xmlns:p14="http://schemas.microsoft.com/office/powerpoint/2010/main" val="26346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83978" y="4953000"/>
            <a:ext cx="5483422" cy="156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8" rIns="91438" bIns="45718">
            <a:spAutoFit/>
          </a:bodyPr>
          <a:lstStyle>
            <a:lvl1pPr marL="571500" indent="-571500" eaLnBrk="0" hangingPunct="0">
              <a:defRPr sz="56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  <a:lvl2pPr marL="742950" indent="-285750" eaLnBrk="0" hangingPunct="0">
              <a:defRPr sz="56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marL="1143000" indent="-228600" eaLnBrk="0" hangingPunct="0">
              <a:defRPr sz="56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marL="1600200" indent="-228600" eaLnBrk="0" hangingPunct="0">
              <a:defRPr sz="56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marL="2057400" indent="-228600" eaLnBrk="0" hangingPunct="0">
              <a:defRPr sz="56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l" eaLnBrk="1" hangingPunct="1"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Incomparable Location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A Wealth of River Views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A Sanctuary of Peace and Tranquility</a:t>
            </a:r>
          </a:p>
          <a:p>
            <a:pPr algn="l" eaLnBrk="1" hangingPunct="1">
              <a:buFont typeface="Wingdings" pitchFamily="2" charset="2"/>
              <a:buChar char="§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A True Khmer Hospitality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" b="6246"/>
          <a:stretch/>
        </p:blipFill>
        <p:spPr>
          <a:xfrm>
            <a:off x="383978" y="381000"/>
            <a:ext cx="8379022" cy="4456611"/>
          </a:xfrm>
          <a:prstGeom prst="rect">
            <a:avLst/>
          </a:prstGeom>
        </p:spPr>
      </p:pic>
      <p:pic>
        <p:nvPicPr>
          <p:cNvPr id="8" name="Picture 7" descr="D:\WORK\LOGO &amp; LETTERHEAD\Sokha Phnom Penh Logo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36" y="5018868"/>
            <a:ext cx="1574464" cy="154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3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3074" name="Picture 2" descr="D:\WORK\SOKHA PHNOM PENH\SPP Picture\Hotel Room\Bassac Sui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0" b="3849"/>
          <a:stretch/>
        </p:blipFill>
        <p:spPr bwMode="auto">
          <a:xfrm>
            <a:off x="381000" y="382361"/>
            <a:ext cx="4800600" cy="463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5382490"/>
            <a:ext cx="6324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Bassac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 Suite (52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sqm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/ 560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sqf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)</a:t>
            </a:r>
          </a:p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Timber floor</a:t>
            </a:r>
          </a:p>
          <a:p>
            <a:pPr lvl="0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/>
              </a:rPr>
              <a:t>Hotel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/>
              </a:rPr>
              <a:t>facilities accessibility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  <a:sym typeface="Candara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1" r="3009" b="30918"/>
          <a:stretch/>
        </p:blipFill>
        <p:spPr bwMode="auto">
          <a:xfrm>
            <a:off x="5194663" y="381000"/>
            <a:ext cx="3581400" cy="231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34592" b="22551"/>
          <a:stretch/>
        </p:blipFill>
        <p:spPr bwMode="auto">
          <a:xfrm>
            <a:off x="5194663" y="2707111"/>
            <a:ext cx="3581399" cy="231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39991" y="3854447"/>
            <a:ext cx="1839132" cy="416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7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4098" name="Picture 2" descr="D:\WORK\SOKHA PHNOM PENH\SPP Picture\Hotel Room\Tonle Sap Sui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7"/>
          <a:stretch/>
        </p:blipFill>
        <p:spPr bwMode="auto">
          <a:xfrm>
            <a:off x="367937" y="361407"/>
            <a:ext cx="4724400" cy="463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43399" y="5361710"/>
            <a:ext cx="44326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Tonle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 Sap Suite (90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sqm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/ 969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sqf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)</a:t>
            </a:r>
          </a:p>
          <a:p>
            <a:pPr algn="r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1 bedroom suite</a:t>
            </a:r>
          </a:p>
          <a:p>
            <a:pPr lvl="0" algn="r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/>
              </a:rPr>
              <a:t>Hotel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/>
              </a:rPr>
              <a:t>facilities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/>
              </a:rPr>
              <a:t>a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/>
              </a:rPr>
              <a:t>ccessibility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  <a:sym typeface="Candara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t="21987" r="3144" b="4801"/>
          <a:stretch/>
        </p:blipFill>
        <p:spPr bwMode="auto">
          <a:xfrm>
            <a:off x="5105401" y="361407"/>
            <a:ext cx="3670662" cy="231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9204" r="8063" b="11634"/>
          <a:stretch/>
        </p:blipFill>
        <p:spPr bwMode="auto">
          <a:xfrm>
            <a:off x="5105401" y="2689048"/>
            <a:ext cx="3670662" cy="231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" y="4191000"/>
            <a:ext cx="1357288" cy="2663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190999"/>
            <a:ext cx="1447800" cy="266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0999"/>
            <a:ext cx="1523999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20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5122" name="Picture 2" descr="D:\WORK\SOKHA PHNOM PENH\SPP Picture\Hotel Room\Mekong Sui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15919" r="1948"/>
          <a:stretch/>
        </p:blipFill>
        <p:spPr bwMode="auto">
          <a:xfrm>
            <a:off x="354875" y="367937"/>
            <a:ext cx="4883332" cy="463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33799" y="5396345"/>
            <a:ext cx="50640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Mekong Suite (104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sqm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/ 1,119 </a:t>
            </a:r>
            <a:r>
              <a:rPr lang="en-US" sz="2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sqf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)</a:t>
            </a:r>
          </a:p>
          <a:p>
            <a:pPr algn="r"/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2 bedrooms 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suite</a:t>
            </a:r>
          </a:p>
          <a:p>
            <a:pPr lvl="0" algn="r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/>
              </a:rPr>
              <a:t>Hotel facilities </a:t>
            </a:r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/>
              </a:rPr>
              <a:t>accessibility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  <a:sym typeface="Candara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4" r="2050"/>
          <a:stretch/>
        </p:blipFill>
        <p:spPr bwMode="auto">
          <a:xfrm>
            <a:off x="5251270" y="367938"/>
            <a:ext cx="3546564" cy="231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7" t="18079" r="4818" b="3554"/>
          <a:stretch/>
        </p:blipFill>
        <p:spPr bwMode="auto">
          <a:xfrm>
            <a:off x="5251270" y="2686872"/>
            <a:ext cx="3546563" cy="231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1819" y="3759180"/>
            <a:ext cx="2667000" cy="353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07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5" name="Picture 4" descr="D:\WORK\LOGO &amp; LETTERHEAD\Sokha Phnom Penh Logo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36" y="5018868"/>
            <a:ext cx="1574464" cy="154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381000"/>
            <a:ext cx="4724400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ROOM FEATURES</a:t>
            </a:r>
          </a:p>
          <a:p>
            <a:endParaRPr lang="en-US" sz="1900" b="1" dirty="0" smtClean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Black out curtains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Coffee and tea making facilities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Mini bar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Wireless Internet access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Electricity AC 220 volts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Flat screen LCD TV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Hair dryer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Hard wood flooring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Individual controlled air-conditioning unit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Japanese high tech </a:t>
            </a:r>
            <a:r>
              <a:rPr lang="en-US" sz="1900" dirty="0" err="1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washlet</a:t>
            </a:r>
            <a:endParaRPr lang="en-US" sz="1900" dirty="0">
              <a:solidFill>
                <a:schemeClr val="tx1">
                  <a:tint val="75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Personal safety box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International satellite TV channels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Spacious bathroom with full-sized bath and separate walk-in rain shower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Slippers &amp; bathrobe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Smoke detector and sprinkler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Telephone extension in the bathroom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Universal power outlets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0" r="19946"/>
          <a:stretch/>
        </p:blipFill>
        <p:spPr bwMode="auto">
          <a:xfrm>
            <a:off x="5483755" y="381000"/>
            <a:ext cx="329230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50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5" name="Picture 4" descr="D:\WORK\LOGO &amp; LETTERHEAD\Sokha Phnom Penh Logo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36" y="5018868"/>
            <a:ext cx="1574464" cy="154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381000"/>
            <a:ext cx="4419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GUEST SERVICES</a:t>
            </a:r>
          </a:p>
          <a:p>
            <a:endParaRPr lang="en-US" dirty="0" smtClean="0">
              <a:latin typeface="Candara" pitchFamily="34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24 hour in-room dining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Airport transfer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Babysitting service </a:t>
            </a:r>
          </a:p>
          <a:p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(with prior arrangement)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Boutique shop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Concierge desk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Foreign exchange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In-house clinic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Doctor on call (24 hour)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Laundry and dry-cleaning services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Limousine service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Postal/ Courier service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81000"/>
            <a:ext cx="3514725" cy="463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6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5" name="Picture 4" descr="D:\WORK\LOGO &amp; LETTERHEAD\Sokha Phnom Penh Logo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36" y="5018868"/>
            <a:ext cx="1574464" cy="154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1000" y="381000"/>
            <a:ext cx="8382000" cy="609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2400" b="1" dirty="0" smtClean="0">
                <a:latin typeface="Candara" charset="0"/>
                <a:ea typeface="Candara" charset="0"/>
                <a:cs typeface="Candara" charset="0"/>
                <a:sym typeface="Candara" charset="0"/>
              </a:rPr>
              <a:t>REASON TO CHOOSE SOKHA PHNOM PENH HOTEL &amp; RESIDENCE</a:t>
            </a:r>
          </a:p>
          <a:p>
            <a:pPr marL="342900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900" dirty="0" smtClean="0">
                <a:latin typeface="Candara" charset="0"/>
                <a:ea typeface="Candara" charset="0"/>
                <a:cs typeface="Candara" charset="0"/>
                <a:sym typeface="Candara" charset="0"/>
              </a:rPr>
              <a:t>Offer spacious room configuration.</a:t>
            </a:r>
          </a:p>
          <a:p>
            <a:pPr marL="342900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900" dirty="0" smtClean="0">
                <a:latin typeface="Candara" charset="0"/>
                <a:ea typeface="Candara" charset="0"/>
                <a:cs typeface="Candara" charset="0"/>
                <a:sym typeface="Candara" charset="0"/>
              </a:rPr>
              <a:t>Can easily </a:t>
            </a:r>
            <a:r>
              <a:rPr lang="en-US" sz="1900" dirty="0">
                <a:latin typeface="Candara" charset="0"/>
                <a:ea typeface="Candara" charset="0"/>
                <a:cs typeface="Candara" charset="0"/>
              </a:rPr>
              <a:t>access to the popular attractions around Phnom </a:t>
            </a:r>
            <a:r>
              <a:rPr lang="en-US" sz="1900" dirty="0" smtClean="0">
                <a:latin typeface="Candara" charset="0"/>
                <a:ea typeface="Candara" charset="0"/>
                <a:cs typeface="Candara" charset="0"/>
              </a:rPr>
              <a:t>Penh within 10 minutes.</a:t>
            </a:r>
            <a:endParaRPr lang="en-US" sz="1900" dirty="0" smtClean="0">
              <a:latin typeface="Candara" charset="0"/>
              <a:ea typeface="Candara" charset="0"/>
              <a:cs typeface="Candara" charset="0"/>
              <a:sym typeface="Candara" charset="0"/>
            </a:endParaRPr>
          </a:p>
          <a:p>
            <a:pPr marL="342900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900" dirty="0" smtClean="0">
                <a:latin typeface="Candara" charset="0"/>
                <a:ea typeface="Candara" charset="0"/>
                <a:cs typeface="Candara" charset="0"/>
                <a:sym typeface="Candara" charset="0"/>
              </a:rPr>
              <a:t>Located strategically on </a:t>
            </a:r>
            <a:r>
              <a:rPr lang="en-US" sz="1900" dirty="0" err="1">
                <a:latin typeface="Candara" charset="0"/>
                <a:ea typeface="Candara" charset="0"/>
                <a:cs typeface="Candara" charset="0"/>
                <a:sym typeface="Candara" charset="0"/>
              </a:rPr>
              <a:t>Chroy</a:t>
            </a:r>
            <a:r>
              <a:rPr lang="en-US" sz="1900" dirty="0">
                <a:latin typeface="Candara" charset="0"/>
                <a:ea typeface="Candara" charset="0"/>
                <a:cs typeface="Candara" charset="0"/>
                <a:sym typeface="Candara" charset="0"/>
              </a:rPr>
              <a:t> </a:t>
            </a:r>
            <a:r>
              <a:rPr lang="en-US" sz="1900" dirty="0" err="1">
                <a:latin typeface="Candara" charset="0"/>
                <a:ea typeface="Candara" charset="0"/>
                <a:cs typeface="Candara" charset="0"/>
                <a:sym typeface="Candara" charset="0"/>
              </a:rPr>
              <a:t>Changvar</a:t>
            </a:r>
            <a:r>
              <a:rPr lang="en-US" sz="1900" dirty="0">
                <a:latin typeface="Candara" charset="0"/>
                <a:ea typeface="Candara" charset="0"/>
                <a:cs typeface="Candara" charset="0"/>
                <a:sym typeface="Candara" charset="0"/>
              </a:rPr>
              <a:t> </a:t>
            </a:r>
            <a:r>
              <a:rPr lang="en-US" sz="1900" dirty="0" smtClean="0">
                <a:latin typeface="Candara" charset="0"/>
                <a:ea typeface="Candara" charset="0"/>
                <a:cs typeface="Candara" charset="0"/>
                <a:sym typeface="Candara" charset="0"/>
              </a:rPr>
              <a:t>Peninsula</a:t>
            </a:r>
            <a:r>
              <a:rPr lang="en-US" sz="1900" dirty="0">
                <a:latin typeface="Candara" charset="0"/>
                <a:ea typeface="Candara" charset="0"/>
                <a:cs typeface="Candara" charset="0"/>
                <a:sym typeface="Candara" charset="0"/>
              </a:rPr>
              <a:t>. </a:t>
            </a:r>
            <a:endParaRPr lang="en-US" sz="1900" dirty="0" smtClean="0">
              <a:latin typeface="Candara" charset="0"/>
              <a:ea typeface="Candara" charset="0"/>
              <a:cs typeface="Candara" charset="0"/>
              <a:sym typeface="Candara" charset="0"/>
            </a:endParaRPr>
          </a:p>
          <a:p>
            <a:pPr marL="342900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900" dirty="0" smtClean="0">
                <a:latin typeface="Candara" charset="0"/>
                <a:ea typeface="Candara" charset="0"/>
                <a:cs typeface="Candara" charset="0"/>
              </a:rPr>
              <a:t>Offering </a:t>
            </a:r>
            <a:r>
              <a:rPr lang="en-US" sz="1900" dirty="0">
                <a:latin typeface="Candara" charset="0"/>
                <a:ea typeface="Candara" charset="0"/>
                <a:cs typeface="Candara" charset="0"/>
              </a:rPr>
              <a:t>breathtaking </a:t>
            </a:r>
            <a:r>
              <a:rPr lang="en-US" sz="1900" dirty="0" smtClean="0">
                <a:latin typeface="Candara" charset="0"/>
                <a:ea typeface="Candara" charset="0"/>
                <a:cs typeface="Candara" charset="0"/>
              </a:rPr>
              <a:t>views of </a:t>
            </a:r>
            <a:r>
              <a:rPr lang="en-US" sz="1900" dirty="0">
                <a:latin typeface="Candara" charset="0"/>
                <a:ea typeface="Candara" charset="0"/>
                <a:cs typeface="Candara" charset="0"/>
              </a:rPr>
              <a:t>the majestic Royal Palace, </a:t>
            </a:r>
            <a:r>
              <a:rPr lang="en-US" sz="1900" dirty="0" err="1">
                <a:latin typeface="Candara" charset="0"/>
                <a:ea typeface="Candara" charset="0"/>
                <a:cs typeface="Candara" charset="0"/>
              </a:rPr>
              <a:t>Chaktomuk</a:t>
            </a:r>
            <a:r>
              <a:rPr lang="en-US" sz="1900" dirty="0">
                <a:latin typeface="Candara" charset="0"/>
                <a:ea typeface="Candara" charset="0"/>
                <a:cs typeface="Candara" charset="0"/>
              </a:rPr>
              <a:t> River, </a:t>
            </a:r>
            <a:r>
              <a:rPr lang="en-US" sz="1900" dirty="0" smtClean="0">
                <a:latin typeface="Candara" charset="0"/>
                <a:ea typeface="Candara" charset="0"/>
                <a:cs typeface="Candara" charset="0"/>
              </a:rPr>
              <a:t>and provide the peaceful, less busy side of the congested capital city.</a:t>
            </a:r>
          </a:p>
          <a:p>
            <a:pPr marL="342900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900" dirty="0" smtClean="0">
                <a:latin typeface="Candara" charset="0"/>
                <a:ea typeface="Candara" charset="0"/>
                <a:cs typeface="Candara" charset="0"/>
                <a:sym typeface="Candara" charset="0"/>
              </a:rPr>
              <a:t>Largest swimming pool.</a:t>
            </a:r>
            <a:endParaRPr lang="en-US" sz="1900" dirty="0" smtClean="0">
              <a:latin typeface="Candara" charset="0"/>
              <a:sym typeface="Candara" charset="0"/>
            </a:endParaRPr>
          </a:p>
          <a:p>
            <a:pPr marL="342900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900" dirty="0" smtClean="0">
                <a:latin typeface="Candara" charset="0"/>
                <a:ea typeface="Candara" charset="0"/>
                <a:cs typeface="Candara" charset="0"/>
                <a:sym typeface="Candara" charset="0"/>
              </a:rPr>
              <a:t>Largest meeting facility.</a:t>
            </a:r>
            <a:endParaRPr lang="en-US" sz="1900" dirty="0" smtClean="0">
              <a:latin typeface="Candara" charset="0"/>
              <a:sym typeface="Candara" charset="0"/>
            </a:endParaRPr>
          </a:p>
          <a:p>
            <a:pPr marL="342900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900" dirty="0" smtClean="0">
                <a:latin typeface="Candara" charset="0"/>
                <a:ea typeface="Candara" charset="0"/>
                <a:cs typeface="Candara" charset="0"/>
                <a:sym typeface="Candara" charset="0"/>
              </a:rPr>
              <a:t>Complimentary unlimited internet access.</a:t>
            </a:r>
            <a:endParaRPr lang="en-US" sz="1900" dirty="0" smtClean="0">
              <a:latin typeface="Candara" charset="0"/>
              <a:sym typeface="Candara" charset="0"/>
            </a:endParaRPr>
          </a:p>
          <a:p>
            <a:pPr marL="342900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900" dirty="0" smtClean="0">
                <a:latin typeface="Candara" charset="0"/>
                <a:sym typeface="Candara" charset="0"/>
              </a:rPr>
              <a:t>Varieties dining venue and entertainment venue.</a:t>
            </a:r>
          </a:p>
          <a:p>
            <a:pPr marL="342900" indent="-342900" algn="l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900" dirty="0" smtClean="0">
                <a:latin typeface="Candara" charset="0"/>
                <a:ea typeface="Candara" charset="0"/>
                <a:cs typeface="Candara" charset="0"/>
                <a:sym typeface="Candara" charset="0"/>
              </a:rPr>
              <a:t>Affiliated another 3 hotels located in the most popular tourist destination in Cambodia.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65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5" name="Picture 4" descr="D:\WORK\LOGO &amp; LETTERHEAD\Sokha Phnom Penh Logo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536" y="5018868"/>
            <a:ext cx="1574464" cy="154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376433"/>
            <a:ext cx="4572000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pitchFamily="34" charset="0"/>
              </a:rPr>
              <a:t>POINTS OF INTERESTS</a:t>
            </a:r>
          </a:p>
          <a:p>
            <a:r>
              <a:rPr lang="en-US" dirty="0" smtClean="0"/>
              <a:t>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b="1" dirty="0" err="1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Wat</a:t>
            </a:r>
            <a:r>
              <a:rPr lang="en-US" sz="1900" b="1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Phnom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: 4 km from Sokha Phnom Penh Hotel &amp; Residence.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b="1" dirty="0" smtClean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Night </a:t>
            </a:r>
            <a:r>
              <a:rPr lang="en-US" sz="1900" b="1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Market (</a:t>
            </a:r>
            <a:r>
              <a:rPr lang="en-US" sz="1900" b="1" dirty="0" err="1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Phsar</a:t>
            </a:r>
            <a:r>
              <a:rPr lang="en-US" sz="1900" b="1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n-US" sz="1900" b="1" dirty="0" err="1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Reatrey</a:t>
            </a:r>
            <a:r>
              <a:rPr lang="en-US" sz="1900" b="1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): 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4.5 km from Sokha Phnom Penh Hotel &amp; Residence.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b="1" dirty="0" smtClean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Central </a:t>
            </a:r>
            <a:r>
              <a:rPr lang="en-US" sz="1900" b="1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Market: 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5 km from Sokha Phnom Penh Hotel &amp; Residence.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b="1" dirty="0" smtClean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National </a:t>
            </a:r>
            <a:r>
              <a:rPr lang="en-US" sz="1900" b="1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Museum: 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6 km from Sokha Phnom Penh Hotel &amp; Residence.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b="1" dirty="0" smtClean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Royal </a:t>
            </a:r>
            <a:r>
              <a:rPr lang="en-US" sz="1900" b="1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Palace: 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6 km from Sokha </a:t>
            </a:r>
            <a:r>
              <a:rPr lang="en-US" sz="1900" dirty="0" smtClean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Phnom Penh 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Hotel &amp; </a:t>
            </a:r>
            <a:r>
              <a:rPr lang="en-US" sz="1900" dirty="0" smtClean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Residence.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b="1" dirty="0" smtClean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Independence Monument: 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7 km from Sokha Phnom Penh Hotel &amp; </a:t>
            </a:r>
            <a:r>
              <a:rPr lang="en-US" sz="1900" dirty="0" smtClean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Residence.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900" b="1" dirty="0" smtClean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Riverside: 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The views of the </a:t>
            </a:r>
            <a:r>
              <a:rPr lang="en-US" sz="1900" dirty="0" smtClean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rivers are 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amazing with the confluence of the Mekong, </a:t>
            </a:r>
            <a:r>
              <a:rPr lang="en-US" sz="1900" dirty="0" err="1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Tonle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Sap and </a:t>
            </a:r>
            <a:r>
              <a:rPr lang="en-US" sz="1900" dirty="0" err="1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Bassac</a:t>
            </a:r>
            <a:r>
              <a:rPr lang="en-US" sz="1900" dirty="0">
                <a:solidFill>
                  <a:schemeClr val="tx1">
                    <a:tint val="75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rivers just in front of the Royal Palace.</a:t>
            </a:r>
          </a:p>
        </p:txBody>
      </p:sp>
      <p:pic>
        <p:nvPicPr>
          <p:cNvPr id="13314" name="Picture 2" descr="D:\WORK\SOKHA PHNOM PENH\SPP Picture\Other\Explore_Royal_Pala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02" y="363371"/>
            <a:ext cx="1711498" cy="11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663" y="1542593"/>
            <a:ext cx="1660523" cy="123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02907"/>
            <a:ext cx="1660522" cy="115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"/>
          <a:stretch/>
        </p:blipFill>
        <p:spPr bwMode="auto">
          <a:xfrm>
            <a:off x="7099663" y="3988526"/>
            <a:ext cx="1660522" cy="101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61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2119671" y="990600"/>
            <a:ext cx="4958350" cy="4800600"/>
          </a:xfrm>
          <a:prstGeom prst="round2DiagRect">
            <a:avLst/>
          </a:prstGeom>
          <a:solidFill>
            <a:schemeClr val="bg1">
              <a:alpha val="1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Candara" pitchFamily="34" charset="0"/>
              </a:rPr>
              <a:t>THANK YOU</a:t>
            </a:r>
            <a:endParaRPr lang="en-US" sz="4000" dirty="0">
              <a:solidFill>
                <a:srgbClr val="FFFFFF"/>
              </a:solidFill>
              <a:latin typeface="Candara" pitchFamily="34" charset="0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Candara" pitchFamily="34" charset="0"/>
              </a:rPr>
              <a:t>____________</a:t>
            </a:r>
            <a:endParaRPr lang="en-US" dirty="0">
              <a:solidFill>
                <a:srgbClr val="FFFFFF"/>
              </a:solidFill>
              <a:latin typeface="Candara" pitchFamily="34" charset="0"/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  <a:latin typeface="Candara" pitchFamily="34" charset="0"/>
            </a:endParaRPr>
          </a:p>
          <a:p>
            <a:endParaRPr lang="en-US" dirty="0">
              <a:solidFill>
                <a:srgbClr val="FFFFFF"/>
              </a:solidFill>
              <a:latin typeface="Candara" pitchFamily="34" charset="0"/>
            </a:endParaRPr>
          </a:p>
          <a:p>
            <a:endParaRPr lang="en-US" dirty="0" smtClean="0">
              <a:solidFill>
                <a:srgbClr val="FFFFFF"/>
              </a:solidFill>
              <a:latin typeface="Candara" pitchFamily="34" charset="0"/>
            </a:endParaRPr>
          </a:p>
          <a:p>
            <a:endParaRPr lang="en-US" dirty="0">
              <a:solidFill>
                <a:srgbClr val="FFFFFF"/>
              </a:solidFill>
              <a:latin typeface="Candara" pitchFamily="34" charset="0"/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Candara" pitchFamily="34" charset="0"/>
              </a:rPr>
              <a:t>SOKHA </a:t>
            </a:r>
            <a:r>
              <a:rPr lang="en-US" dirty="0">
                <a:solidFill>
                  <a:srgbClr val="FFFFFF"/>
                </a:solidFill>
                <a:latin typeface="Candara" pitchFamily="34" charset="0"/>
              </a:rPr>
              <a:t>PHNOM PENH HOTEL &amp; RESIDENCE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06" y="2563877"/>
            <a:ext cx="1690879" cy="16540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0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PPHS 0011 (Presentation Template)_CoverA copy 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" y="0"/>
            <a:ext cx="914308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hnom Penh Map.jpg"/>
          <p:cNvPicPr/>
          <p:nvPr/>
        </p:nvPicPr>
        <p:blipFill>
          <a:blip r:embed="rId3">
            <a:extLst/>
          </a:blip>
          <a:srcRect b="21040"/>
          <a:stretch>
            <a:fillRect/>
          </a:stretch>
        </p:blipFill>
        <p:spPr>
          <a:xfrm>
            <a:off x="334252" y="334497"/>
            <a:ext cx="8475497" cy="6162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Sokha-Phnom-Penh-Logo-Final COLOR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3975" y="2744075"/>
            <a:ext cx="504592" cy="466893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/>
          <p:nvPr/>
        </p:nvSpPr>
        <p:spPr>
          <a:xfrm>
            <a:off x="336956" y="3920835"/>
            <a:ext cx="2558644" cy="2574136"/>
          </a:xfrm>
          <a:prstGeom prst="roundRect">
            <a:avLst>
              <a:gd name="adj" fmla="val 9568"/>
            </a:avLst>
          </a:prstGeom>
          <a:solidFill>
            <a:srgbClr val="B29E85">
              <a:alpha val="99251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Shape 46"/>
          <p:cNvSpPr/>
          <p:nvPr/>
        </p:nvSpPr>
        <p:spPr>
          <a:xfrm>
            <a:off x="336956" y="3785636"/>
            <a:ext cx="2866518" cy="3057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tabLst>
                <a:tab pos="346075" algn="l"/>
              </a:tabLst>
              <a:defRPr sz="1800"/>
            </a:pP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</a:p>
          <a:p>
            <a:pPr>
              <a:tabLst>
                <a:tab pos="346075" algn="l"/>
              </a:tabLst>
              <a:defRPr sz="1800"/>
            </a:pPr>
            <a:r>
              <a:rPr lang="en-US" sz="1300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TO:</a:t>
            </a:r>
          </a:p>
          <a:p>
            <a:pPr lvl="0" algn="l">
              <a:tabLst>
                <a:tab pos="346075" algn="l"/>
              </a:tabLst>
              <a:defRPr sz="1800"/>
            </a:pP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Airport 	</a:t>
            </a: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30min</a:t>
            </a:r>
          </a:p>
          <a:p>
            <a:pPr lvl="0" algn="l">
              <a:tabLst>
                <a:tab pos="346075" algn="l"/>
              </a:tabLst>
              <a:defRPr sz="1800"/>
            </a:pP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Aeon </a:t>
            </a:r>
            <a:r>
              <a:rPr sz="13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Mall 	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15min</a:t>
            </a:r>
            <a:endParaRPr sz="1300" i="1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13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</a:p>
          <a:p>
            <a:pPr lvl="0" algn="l">
              <a:tabLst>
                <a:tab pos="290513" algn="l"/>
              </a:tabLst>
              <a:defRPr sz="1800"/>
            </a:pP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err="1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Wat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 Phnom</a:t>
            </a: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06min</a:t>
            </a:r>
            <a:r>
              <a:rPr sz="13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</a:p>
          <a:p>
            <a:pPr lvl="0" algn="l">
              <a:tabLst>
                <a:tab pos="290513" algn="l"/>
              </a:tabLst>
              <a:defRPr sz="1800"/>
            </a:pP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Night </a:t>
            </a:r>
            <a:r>
              <a:rPr sz="13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Market	</a:t>
            </a: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06min</a:t>
            </a:r>
            <a:r>
              <a:rPr sz="13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</a:p>
          <a:p>
            <a:pPr lvl="0" algn="l">
              <a:tabLst>
                <a:tab pos="290513" algn="l"/>
              </a:tabLst>
              <a:defRPr sz="1800"/>
            </a:pPr>
            <a:r>
              <a:rPr lang="en-US" sz="13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Central Market</a:t>
            </a: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08min</a:t>
            </a:r>
            <a:endParaRPr sz="1300" i="1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tabLst>
                <a:tab pos="290513" algn="l"/>
              </a:tabLst>
              <a:defRPr sz="1800"/>
            </a:pP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err="1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Sorya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sz="13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Mall	</a:t>
            </a: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09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min</a:t>
            </a:r>
            <a:endParaRPr sz="1300" i="1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tabLst>
                <a:tab pos="290513" algn="l"/>
              </a:tabLst>
              <a:defRPr sz="1800"/>
            </a:pP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National Museum</a:t>
            </a: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10min</a:t>
            </a:r>
            <a:endParaRPr sz="1300" i="1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tabLst>
                <a:tab pos="290513" algn="l"/>
              </a:tabLst>
              <a:defRPr sz="1800"/>
            </a:pP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Royal Palace</a:t>
            </a: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10min</a:t>
            </a:r>
            <a:endParaRPr sz="1300" i="1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tabLst>
                <a:tab pos="290513" algn="l"/>
              </a:tabLst>
              <a:defRPr sz="1800"/>
            </a:pP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Riverside</a:t>
            </a: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	10min</a:t>
            </a:r>
            <a:endParaRPr sz="1300" i="1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tabLst>
                <a:tab pos="290513" algn="l"/>
              </a:tabLst>
              <a:defRPr sz="1800"/>
            </a:pP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sz="1300" i="1" dirty="0" err="1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Ind</a:t>
            </a:r>
            <a:r>
              <a:rPr sz="13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’ </a:t>
            </a:r>
            <a:r>
              <a:rPr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Monument</a:t>
            </a:r>
            <a:r>
              <a:rPr lang="en-US" sz="1300" i="1" dirty="0" smtClean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12min</a:t>
            </a:r>
            <a:endParaRPr sz="1300" i="1" dirty="0">
              <a:solidFill>
                <a:srgbClr val="FFFF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 algn="l">
              <a:defRPr sz="1800"/>
            </a:pPr>
            <a:r>
              <a:rPr sz="2500" i="1" dirty="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6027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1026" name="Picture 2" descr="D:\WORK\SOKHA PHNOM PENH\SPP Picture\Hotel Room\Delux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7"/>
          <a:stretch/>
        </p:blipFill>
        <p:spPr bwMode="auto">
          <a:xfrm>
            <a:off x="381744" y="381000"/>
            <a:ext cx="8381255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5582084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Deluxe (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52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sqm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/ 560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sqf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)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Timber floor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</p:txBody>
      </p:sp>
      <p:pic>
        <p:nvPicPr>
          <p:cNvPr id="8" name="Room Floor Plan_Deluxe Doubl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81800" y="2812866"/>
            <a:ext cx="2507029" cy="40451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4403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2050" name="Picture 2" descr="D:\WORK\SOKHA PHNOM PENH\SPP Picture\Hotel Room\Premi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"/>
          <a:stretch/>
        </p:blipFill>
        <p:spPr bwMode="auto">
          <a:xfrm>
            <a:off x="381000" y="367145"/>
            <a:ext cx="838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5582084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Premier (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56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sqm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/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603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sqf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)</a:t>
            </a:r>
          </a:p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Japanese high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t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ech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w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ashlet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</p:txBody>
      </p:sp>
      <p:pic>
        <p:nvPicPr>
          <p:cNvPr id="8" name="Room Floor Plan_Premier Twin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0800" y="3429000"/>
            <a:ext cx="2743200" cy="35131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08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3074" name="Picture 2" descr="D:\WORK\SOKHA PHNOM PENH\SPP Picture\Hotel Room\Club Delux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9"/>
          <a:stretch/>
        </p:blipFill>
        <p:spPr bwMode="auto">
          <a:xfrm>
            <a:off x="381000" y="380999"/>
            <a:ext cx="83820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5582084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Club Deluxe (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52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sqm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/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560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sqf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) </a:t>
            </a:r>
          </a:p>
          <a:p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Mohori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 Lounge access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</p:txBody>
      </p:sp>
      <p:pic>
        <p:nvPicPr>
          <p:cNvPr id="8" name="Room Floor Plan_Deluxe Doubl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0" y="2819400"/>
            <a:ext cx="2389910" cy="41716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269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4098" name="Picture 2" descr="D:\WORK\SOKHA PHNOM PENH\SPP Picture\Hotel Room\Club Premi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0"/>
          <a:stretch/>
        </p:blipFill>
        <p:spPr bwMode="auto">
          <a:xfrm>
            <a:off x="372292" y="367146"/>
            <a:ext cx="8403771" cy="499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0" y="5511512"/>
            <a:ext cx="57280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Club Premier (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56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/ 603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sqf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) 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Japanese high tech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washlet</a:t>
            </a: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  <a:p>
            <a:pPr algn="r"/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Mohori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 Lounge access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</p:txBody>
      </p:sp>
      <p:pic>
        <p:nvPicPr>
          <p:cNvPr id="8" name="Room Floor Plan_Premier Twin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3759196"/>
            <a:ext cx="2740826" cy="30988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837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5122" name="Picture 2" descr="D:\WORK\SOKHA PHNOM PENH\SPP Picture\Hotel Room\Club Su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/>
          <a:stretch/>
        </p:blipFill>
        <p:spPr bwMode="auto">
          <a:xfrm>
            <a:off x="381000" y="367146"/>
            <a:ext cx="8382000" cy="490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5475192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Club Suite (71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/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764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sqf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)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Japanese high tech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washlet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  <a:p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Mohori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 Lounge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access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</a:endParaRPr>
          </a:p>
        </p:txBody>
      </p:sp>
      <p:pic>
        <p:nvPicPr>
          <p:cNvPr id="8" name="Room Floor Plan_Club Suite.jpg"/>
          <p:cNvPicPr/>
          <p:nvPr/>
        </p:nvPicPr>
        <p:blipFill>
          <a:blip r:embed="rId4">
            <a:extLst/>
          </a:blip>
          <a:srcRect l="2141" t="5395" r="3639" b="3031"/>
          <a:stretch>
            <a:fillRect/>
          </a:stretch>
        </p:blipFill>
        <p:spPr>
          <a:xfrm>
            <a:off x="5562600" y="3733800"/>
            <a:ext cx="3543374" cy="30675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809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6146" name="Picture 2" descr="D:\WORK\SOKHA PHNOM PENH\SPP Picture\Hotel Room\Junior Sui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8"/>
          <a:stretch/>
        </p:blipFill>
        <p:spPr bwMode="auto">
          <a:xfrm>
            <a:off x="384338" y="353290"/>
            <a:ext cx="8378661" cy="482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5486400"/>
            <a:ext cx="6324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sym typeface="Candara" charset="0"/>
              </a:rPr>
              <a:t>Junior Suite (93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/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1,000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sqf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)</a:t>
            </a:r>
          </a:p>
          <a:p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1 bedroom + living room</a:t>
            </a:r>
          </a:p>
          <a:p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Mohori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Lounge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</a:rPr>
              <a:t>access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90" y="4572000"/>
            <a:ext cx="4205509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6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533</Words>
  <Application>Microsoft Office PowerPoint</Application>
  <PresentationFormat>On-screen Show (4:3)</PresentationFormat>
  <Paragraphs>164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81</cp:revision>
  <dcterms:created xsi:type="dcterms:W3CDTF">2014-09-10T08:31:07Z</dcterms:created>
  <dcterms:modified xsi:type="dcterms:W3CDTF">2014-09-16T10:34:31Z</dcterms:modified>
</cp:coreProperties>
</file>